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88" r:id="rId5"/>
    <p:sldId id="281" r:id="rId6"/>
    <p:sldId id="282" r:id="rId7"/>
    <p:sldId id="285" r:id="rId8"/>
    <p:sldId id="287" r:id="rId9"/>
    <p:sldId id="286" r:id="rId10"/>
    <p:sldId id="270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A950A74C-C3AD-468F-B60E-661F8D11FE9B}"/>
    <pc:docChg chg="modSld">
      <pc:chgData name="Sue Cromhout" userId="dc64cbbc-055f-4f50-b085-8a072fc338ca" providerId="ADAL" clId="{A950A74C-C3AD-468F-B60E-661F8D11FE9B}" dt="2022-11-23T08:25:31.101" v="4" actId="20577"/>
      <pc:docMkLst>
        <pc:docMk/>
      </pc:docMkLst>
      <pc:sldChg chg="modSp mod">
        <pc:chgData name="Sue Cromhout" userId="dc64cbbc-055f-4f50-b085-8a072fc338ca" providerId="ADAL" clId="{A950A74C-C3AD-468F-B60E-661F8D11FE9B}" dt="2022-11-23T08:25:31.101" v="4" actId="20577"/>
        <pc:sldMkLst>
          <pc:docMk/>
          <pc:sldMk cId="4024235504" sldId="273"/>
        </pc:sldMkLst>
        <pc:spChg chg="mod">
          <ac:chgData name="Sue Cromhout" userId="dc64cbbc-055f-4f50-b085-8a072fc338ca" providerId="ADAL" clId="{A950A74C-C3AD-468F-B60E-661F8D11FE9B}" dt="2022-11-23T08:25:31.101" v="4" actId="20577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Sue Cromhout" userId="dc64cbbc-055f-4f50-b085-8a072fc338ca" providerId="ADAL" clId="{760C8BC8-DACF-42C0-9731-ED9FE512EC22}"/>
    <pc:docChg chg="custSel delSld modSld">
      <pc:chgData name="Sue Cromhout" userId="dc64cbbc-055f-4f50-b085-8a072fc338ca" providerId="ADAL" clId="{760C8BC8-DACF-42C0-9731-ED9FE512EC22}" dt="2022-11-23T08:14:50.536" v="25" actId="1076"/>
      <pc:docMkLst>
        <pc:docMk/>
      </pc:docMkLst>
      <pc:sldChg chg="del">
        <pc:chgData name="Sue Cromhout" userId="dc64cbbc-055f-4f50-b085-8a072fc338ca" providerId="ADAL" clId="{760C8BC8-DACF-42C0-9731-ED9FE512EC22}" dt="2022-11-23T08:12:48.529" v="0" actId="47"/>
        <pc:sldMkLst>
          <pc:docMk/>
          <pc:sldMk cId="4003868302" sldId="269"/>
        </pc:sldMkLst>
      </pc:sldChg>
      <pc:sldChg chg="addSp delSp modSp mod">
        <pc:chgData name="Sue Cromhout" userId="dc64cbbc-055f-4f50-b085-8a072fc338ca" providerId="ADAL" clId="{760C8BC8-DACF-42C0-9731-ED9FE512EC22}" dt="2022-11-23T08:14:50.536" v="25" actId="1076"/>
        <pc:sldMkLst>
          <pc:docMk/>
          <pc:sldMk cId="3421327502" sldId="270"/>
        </pc:sldMkLst>
        <pc:spChg chg="add mod">
          <ac:chgData name="Sue Cromhout" userId="dc64cbbc-055f-4f50-b085-8a072fc338ca" providerId="ADAL" clId="{760C8BC8-DACF-42C0-9731-ED9FE512EC22}" dt="2022-11-23T08:14:41.605" v="23"/>
          <ac:spMkLst>
            <pc:docMk/>
            <pc:sldMk cId="3421327502" sldId="270"/>
            <ac:spMk id="5" creationId="{0E42697C-CB4D-4353-5673-49BB6792FFD8}"/>
          </ac:spMkLst>
        </pc:spChg>
        <pc:spChg chg="mod">
          <ac:chgData name="Sue Cromhout" userId="dc64cbbc-055f-4f50-b085-8a072fc338ca" providerId="ADAL" clId="{760C8BC8-DACF-42C0-9731-ED9FE512EC22}" dt="2022-11-23T08:14:50.536" v="25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Sue Cromhout" userId="dc64cbbc-055f-4f50-b085-8a072fc338ca" providerId="ADAL" clId="{760C8BC8-DACF-42C0-9731-ED9FE512EC22}" dt="2022-11-23T08:14:34.750" v="22" actId="478"/>
          <ac:spMkLst>
            <pc:docMk/>
            <pc:sldMk cId="3421327502" sldId="270"/>
            <ac:spMk id="9" creationId="{DE235FB0-1878-DF6B-22DD-FCD61FD4F760}"/>
          </ac:spMkLst>
        </pc:spChg>
      </pc:sldChg>
    </pc:docChg>
  </pc:docChgLst>
  <pc:docChgLst>
    <pc:chgData name="Mel Houseman" userId="7d6e233f-1289-4a6a-9205-ee3f8642932a" providerId="ADAL" clId="{1E8748CD-CDE9-4244-B8B6-BB6FC7A662CC}"/>
    <pc:docChg chg="custSel addSld delSld modSld replTag delTag">
      <pc:chgData name="Mel Houseman" userId="7d6e233f-1289-4a6a-9205-ee3f8642932a" providerId="ADAL" clId="{1E8748CD-CDE9-4244-B8B6-BB6FC7A662CC}" dt="2022-12-09T13:50:09.901" v="112"/>
      <pc:docMkLst>
        <pc:docMk/>
      </pc:docMkLst>
      <pc:sldChg chg="del replTag delTag">
        <pc:chgData name="Mel Houseman" userId="7d6e233f-1289-4a6a-9205-ee3f8642932a" providerId="ADAL" clId="{1E8748CD-CDE9-4244-B8B6-BB6FC7A662CC}" dt="2022-12-09T13:48:21.937" v="31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1E8748CD-CDE9-4244-B8B6-BB6FC7A662CC}" dt="2022-12-09T13:48:23.611" v="36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1E8748CD-CDE9-4244-B8B6-BB6FC7A662CC}" dt="2022-12-09T13:48:31.365" v="45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1E8748CD-CDE9-4244-B8B6-BB6FC7A662CC}" dt="2022-12-09T13:48:52.808" v="65" actId="47"/>
        <pc:sldMkLst>
          <pc:docMk/>
          <pc:sldMk cId="1148643050" sldId="267"/>
        </pc:sldMkLst>
      </pc:sldChg>
      <pc:sldChg chg="add del replTag delTag">
        <pc:chgData name="Mel Houseman" userId="7d6e233f-1289-4a6a-9205-ee3f8642932a" providerId="ADAL" clId="{1E8748CD-CDE9-4244-B8B6-BB6FC7A662CC}" dt="2022-12-09T13:48:52.808" v="65" actId="47"/>
        <pc:sldMkLst>
          <pc:docMk/>
          <pc:sldMk cId="4003868302" sldId="269"/>
        </pc:sldMkLst>
      </pc:sldChg>
      <pc:sldChg chg="delSp modSp mod replTag delTag">
        <pc:chgData name="Mel Houseman" userId="7d6e233f-1289-4a6a-9205-ee3f8642932a" providerId="ADAL" clId="{1E8748CD-CDE9-4244-B8B6-BB6FC7A662CC}" dt="2022-12-09T13:50:04.610" v="100"/>
        <pc:sldMkLst>
          <pc:docMk/>
          <pc:sldMk cId="3421327502" sldId="270"/>
        </pc:sldMkLst>
        <pc:spChg chg="mod">
          <ac:chgData name="Mel Houseman" userId="7d6e233f-1289-4a6a-9205-ee3f8642932a" providerId="ADAL" clId="{1E8748CD-CDE9-4244-B8B6-BB6FC7A662CC}" dt="2022-12-09T13:49:04.468" v="85"/>
          <ac:spMkLst>
            <pc:docMk/>
            <pc:sldMk cId="3421327502" sldId="270"/>
            <ac:spMk id="4" creationId="{F01E031B-F132-3110-1A91-42F60D76533E}"/>
          </ac:spMkLst>
        </pc:spChg>
        <pc:spChg chg="del">
          <ac:chgData name="Mel Houseman" userId="7d6e233f-1289-4a6a-9205-ee3f8642932a" providerId="ADAL" clId="{1E8748CD-CDE9-4244-B8B6-BB6FC7A662CC}" dt="2022-12-09T13:49:10.174" v="87" actId="478"/>
          <ac:spMkLst>
            <pc:docMk/>
            <pc:sldMk cId="3421327502" sldId="270"/>
            <ac:spMk id="5" creationId="{0E42697C-CB4D-4353-5673-49BB6792FFD8}"/>
          </ac:spMkLst>
        </pc:spChg>
        <pc:spChg chg="mod">
          <ac:chgData name="Mel Houseman" userId="7d6e233f-1289-4a6a-9205-ee3f8642932a" providerId="ADAL" clId="{1E8748CD-CDE9-4244-B8B6-BB6FC7A662CC}" dt="2022-12-09T13:49:44.464" v="96" actId="113"/>
          <ac:spMkLst>
            <pc:docMk/>
            <pc:sldMk cId="3421327502" sldId="270"/>
            <ac:spMk id="6" creationId="{02B75B8A-94CD-F441-95F6-1DD882FFEE78}"/>
          </ac:spMkLst>
        </pc:spChg>
      </pc:sldChg>
      <pc:sldChg chg="del replTag delTag">
        <pc:chgData name="Mel Houseman" userId="7d6e233f-1289-4a6a-9205-ee3f8642932a" providerId="ADAL" clId="{1E8748CD-CDE9-4244-B8B6-BB6FC7A662CC}" dt="2022-12-09T13:50:09.901" v="108" actId="47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1E8748CD-CDE9-4244-B8B6-BB6FC7A662CC}" dt="2022-12-09T13:48:33.001" v="50" actId="47"/>
        <pc:sldMkLst>
          <pc:docMk/>
          <pc:sldMk cId="330660536" sldId="275"/>
        </pc:sldMkLst>
      </pc:sldChg>
      <pc:sldChg chg="add del replTag delTag">
        <pc:chgData name="Mel Houseman" userId="7d6e233f-1289-4a6a-9205-ee3f8642932a" providerId="ADAL" clId="{1E8748CD-CDE9-4244-B8B6-BB6FC7A662CC}" dt="2022-12-09T13:48:52.808" v="65" actId="47"/>
        <pc:sldMkLst>
          <pc:docMk/>
          <pc:sldMk cId="3012468287" sldId="276"/>
        </pc:sldMkLst>
      </pc:sldChg>
      <pc:sldChg chg="add replTag delTag">
        <pc:chgData name="Mel Houseman" userId="7d6e233f-1289-4a6a-9205-ee3f8642932a" providerId="ADAL" clId="{1E8748CD-CDE9-4244-B8B6-BB6FC7A662CC}" dt="2022-12-09T13:48:15.844" v="14"/>
        <pc:sldMkLst>
          <pc:docMk/>
          <pc:sldMk cId="1982354705" sldId="281"/>
        </pc:sldMkLst>
      </pc:sldChg>
      <pc:sldChg chg="add replTag delTag">
        <pc:chgData name="Mel Houseman" userId="7d6e233f-1289-4a6a-9205-ee3f8642932a" providerId="ADAL" clId="{1E8748CD-CDE9-4244-B8B6-BB6FC7A662CC}" dt="2022-12-09T13:48:15.844" v="16"/>
        <pc:sldMkLst>
          <pc:docMk/>
          <pc:sldMk cId="2634533242" sldId="282"/>
        </pc:sldMkLst>
      </pc:sldChg>
      <pc:sldChg chg="add replTag delTag">
        <pc:chgData name="Mel Houseman" userId="7d6e233f-1289-4a6a-9205-ee3f8642932a" providerId="ADAL" clId="{1E8748CD-CDE9-4244-B8B6-BB6FC7A662CC}" dt="2022-12-09T13:48:28.861" v="42"/>
        <pc:sldMkLst>
          <pc:docMk/>
          <pc:sldMk cId="1675202127" sldId="285"/>
        </pc:sldMkLst>
      </pc:sldChg>
      <pc:sldChg chg="add replTag delTag">
        <pc:chgData name="Mel Houseman" userId="7d6e233f-1289-4a6a-9205-ee3f8642932a" providerId="ADAL" clId="{1E8748CD-CDE9-4244-B8B6-BB6FC7A662CC}" dt="2022-12-09T13:48:40.008" v="56"/>
        <pc:sldMkLst>
          <pc:docMk/>
          <pc:sldMk cId="3266892199" sldId="286"/>
        </pc:sldMkLst>
      </pc:sldChg>
      <pc:sldChg chg="add replTag delTag">
        <pc:chgData name="Mel Houseman" userId="7d6e233f-1289-4a6a-9205-ee3f8642932a" providerId="ADAL" clId="{1E8748CD-CDE9-4244-B8B6-BB6FC7A662CC}" dt="2022-12-09T13:48:15.852" v="20"/>
        <pc:sldMkLst>
          <pc:docMk/>
          <pc:sldMk cId="1063259679" sldId="287"/>
        </pc:sldMkLst>
      </pc:sldChg>
      <pc:sldChg chg="add replTag delTag">
        <pc:chgData name="Mel Houseman" userId="7d6e233f-1289-4a6a-9205-ee3f8642932a" providerId="ADAL" clId="{1E8748CD-CDE9-4244-B8B6-BB6FC7A662CC}" dt="2022-12-09T13:50:09.901" v="110"/>
        <pc:sldMkLst>
          <pc:docMk/>
          <pc:sldMk cId="3120663481" sldId="288"/>
        </pc:sldMkLst>
      </pc:sldChg>
    </pc:docChg>
  </pc:docChgLst>
  <pc:docChgLst>
    <pc:chgData name="Sue Cromhout" userId="dc64cbbc-055f-4f50-b085-8a072fc338ca" providerId="ADAL" clId="{ACE5B791-C8B9-47CD-A866-65AFB07C7F1E}"/>
    <pc:docChg chg="undo custSel addSld delSld modSld">
      <pc:chgData name="Sue Cromhout" userId="dc64cbbc-055f-4f50-b085-8a072fc338ca" providerId="ADAL" clId="{ACE5B791-C8B9-47CD-A866-65AFB07C7F1E}" dt="2022-11-23T08:06:44.099" v="339" actId="20577"/>
      <pc:docMkLst>
        <pc:docMk/>
      </pc:docMkLst>
      <pc:sldChg chg="modSp mod">
        <pc:chgData name="Sue Cromhout" userId="dc64cbbc-055f-4f50-b085-8a072fc338ca" providerId="ADAL" clId="{ACE5B791-C8B9-47CD-A866-65AFB07C7F1E}" dt="2022-11-22T13:57:38.432" v="11" actId="14100"/>
        <pc:sldMkLst>
          <pc:docMk/>
          <pc:sldMk cId="3349779659" sldId="264"/>
        </pc:sldMkLst>
        <pc:spChg chg="mod">
          <ac:chgData name="Sue Cromhout" userId="dc64cbbc-055f-4f50-b085-8a072fc338ca" providerId="ADAL" clId="{ACE5B791-C8B9-47CD-A866-65AFB07C7F1E}" dt="2022-11-22T13:57:19.778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ACE5B791-C8B9-47CD-A866-65AFB07C7F1E}" dt="2022-11-22T13:57:38.432" v="11" actId="1410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ACE5B791-C8B9-47CD-A866-65AFB07C7F1E}" dt="2022-11-22T13:58:13.149" v="14"/>
        <pc:sldMkLst>
          <pc:docMk/>
          <pc:sldMk cId="3282449821" sldId="265"/>
        </pc:sldMkLst>
        <pc:spChg chg="mod">
          <ac:chgData name="Sue Cromhout" userId="dc64cbbc-055f-4f50-b085-8a072fc338ca" providerId="ADAL" clId="{ACE5B791-C8B9-47CD-A866-65AFB07C7F1E}" dt="2022-11-22T13:57:44.909" v="1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ACE5B791-C8B9-47CD-A866-65AFB07C7F1E}" dt="2022-11-22T13:58:13.149" v="14"/>
          <ac:spMkLst>
            <pc:docMk/>
            <pc:sldMk cId="3282449821" sldId="265"/>
            <ac:spMk id="5" creationId="{B0408655-3607-221D-CA9E-736FEB36E655}"/>
          </ac:spMkLst>
        </pc:spChg>
      </pc:sldChg>
      <pc:sldChg chg="modSp mod">
        <pc:chgData name="Sue Cromhout" userId="dc64cbbc-055f-4f50-b085-8a072fc338ca" providerId="ADAL" clId="{ACE5B791-C8B9-47CD-A866-65AFB07C7F1E}" dt="2022-11-23T07:35:34.232" v="137" actId="20577"/>
        <pc:sldMkLst>
          <pc:docMk/>
          <pc:sldMk cId="2981958359" sldId="266"/>
        </pc:sldMkLst>
        <pc:spChg chg="mod">
          <ac:chgData name="Sue Cromhout" userId="dc64cbbc-055f-4f50-b085-8a072fc338ca" providerId="ADAL" clId="{ACE5B791-C8B9-47CD-A866-65AFB07C7F1E}" dt="2022-11-22T13:58:32.631" v="15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CE5B791-C8B9-47CD-A866-65AFB07C7F1E}" dt="2022-11-23T07:35:34.232" v="137" actId="20577"/>
          <ac:spMkLst>
            <pc:docMk/>
            <pc:sldMk cId="2981958359" sldId="266"/>
            <ac:spMk id="3" creationId="{3301EC55-8B1A-448D-9867-33F7F6822F75}"/>
          </ac:spMkLst>
        </pc:spChg>
      </pc:sldChg>
      <pc:sldChg chg="modSp mod">
        <pc:chgData name="Sue Cromhout" userId="dc64cbbc-055f-4f50-b085-8a072fc338ca" providerId="ADAL" clId="{ACE5B791-C8B9-47CD-A866-65AFB07C7F1E}" dt="2022-11-23T07:49:36.239" v="204" actId="5793"/>
        <pc:sldMkLst>
          <pc:docMk/>
          <pc:sldMk cId="1148643050" sldId="267"/>
        </pc:sldMkLst>
        <pc:spChg chg="mod">
          <ac:chgData name="Sue Cromhout" userId="dc64cbbc-055f-4f50-b085-8a072fc338ca" providerId="ADAL" clId="{ACE5B791-C8B9-47CD-A866-65AFB07C7F1E}" dt="2022-11-23T07:48:09.192" v="20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ACE5B791-C8B9-47CD-A866-65AFB07C7F1E}" dt="2022-11-23T07:49:36.239" v="204" actId="5793"/>
          <ac:spMkLst>
            <pc:docMk/>
            <pc:sldMk cId="1148643050" sldId="267"/>
            <ac:spMk id="5" creationId="{E57C3FAB-1BC2-B6D9-A4CC-6B92DCEE5C7B}"/>
          </ac:spMkLst>
        </pc:spChg>
      </pc:sldChg>
      <pc:sldChg chg="del">
        <pc:chgData name="Sue Cromhout" userId="dc64cbbc-055f-4f50-b085-8a072fc338ca" providerId="ADAL" clId="{ACE5B791-C8B9-47CD-A866-65AFB07C7F1E}" dt="2022-11-23T07:50:10.309" v="205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ACE5B791-C8B9-47CD-A866-65AFB07C7F1E}" dt="2022-11-23T08:06:44.099" v="339" actId="20577"/>
        <pc:sldMkLst>
          <pc:docMk/>
          <pc:sldMk cId="4003868302" sldId="269"/>
        </pc:sldMkLst>
        <pc:spChg chg="mod">
          <ac:chgData name="Sue Cromhout" userId="dc64cbbc-055f-4f50-b085-8a072fc338ca" providerId="ADAL" clId="{ACE5B791-C8B9-47CD-A866-65AFB07C7F1E}" dt="2022-11-23T07:50:24.811" v="206"/>
          <ac:spMkLst>
            <pc:docMk/>
            <pc:sldMk cId="4003868302" sldId="269"/>
            <ac:spMk id="2" creationId="{0AD98B9C-04E9-5F59-478B-0A2088285445}"/>
          </ac:spMkLst>
        </pc:spChg>
        <pc:spChg chg="add del mod">
          <ac:chgData name="Sue Cromhout" userId="dc64cbbc-055f-4f50-b085-8a072fc338ca" providerId="ADAL" clId="{ACE5B791-C8B9-47CD-A866-65AFB07C7F1E}" dt="2022-11-23T08:06:44.099" v="339" actId="20577"/>
          <ac:spMkLst>
            <pc:docMk/>
            <pc:sldMk cId="4003868302" sldId="269"/>
            <ac:spMk id="3" creationId="{3301EC55-8B1A-448D-9867-33F7F6822F75}"/>
          </ac:spMkLst>
        </pc:spChg>
        <pc:spChg chg="mod">
          <ac:chgData name="Sue Cromhout" userId="dc64cbbc-055f-4f50-b085-8a072fc338ca" providerId="ADAL" clId="{ACE5B791-C8B9-47CD-A866-65AFB07C7F1E}" dt="2022-11-23T07:50:37.083" v="207" actId="1076"/>
          <ac:spMkLst>
            <pc:docMk/>
            <pc:sldMk cId="4003868302" sldId="269"/>
            <ac:spMk id="5" creationId="{37AE50A7-9F82-ECA0-10BA-E54BB0DCEBFD}"/>
          </ac:spMkLst>
        </pc:spChg>
      </pc:sldChg>
      <pc:sldChg chg="modSp mod">
        <pc:chgData name="Sue Cromhout" userId="dc64cbbc-055f-4f50-b085-8a072fc338ca" providerId="ADAL" clId="{ACE5B791-C8B9-47CD-A866-65AFB07C7F1E}" dt="2022-11-23T07:54:16.365" v="318" actId="14100"/>
        <pc:sldMkLst>
          <pc:docMk/>
          <pc:sldMk cId="3421327502" sldId="270"/>
        </pc:sldMkLst>
        <pc:spChg chg="mod">
          <ac:chgData name="Sue Cromhout" userId="dc64cbbc-055f-4f50-b085-8a072fc338ca" providerId="ADAL" clId="{ACE5B791-C8B9-47CD-A866-65AFB07C7F1E}" dt="2022-11-23T07:53:17.494" v="308" actId="1076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ACE5B791-C8B9-47CD-A866-65AFB07C7F1E}" dt="2022-11-23T07:54:16.365" v="318" actId="14100"/>
          <ac:spMkLst>
            <pc:docMk/>
            <pc:sldMk cId="3421327502" sldId="270"/>
            <ac:spMk id="6" creationId="{02B75B8A-94CD-F441-95F6-1DD882FFEE78}"/>
          </ac:spMkLst>
        </pc:spChg>
        <pc:spChg chg="mod">
          <ac:chgData name="Sue Cromhout" userId="dc64cbbc-055f-4f50-b085-8a072fc338ca" providerId="ADAL" clId="{ACE5B791-C8B9-47CD-A866-65AFB07C7F1E}" dt="2022-11-23T07:54:10.205" v="317" actId="1076"/>
          <ac:spMkLst>
            <pc:docMk/>
            <pc:sldMk cId="3421327502" sldId="270"/>
            <ac:spMk id="9" creationId="{DE235FB0-1878-DF6B-22DD-FCD61FD4F760}"/>
          </ac:spMkLst>
        </pc:spChg>
      </pc:sldChg>
      <pc:sldChg chg="del">
        <pc:chgData name="Sue Cromhout" userId="dc64cbbc-055f-4f50-b085-8a072fc338ca" providerId="ADAL" clId="{ACE5B791-C8B9-47CD-A866-65AFB07C7F1E}" dt="2022-11-23T07:54:23.216" v="319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ACE5B791-C8B9-47CD-A866-65AFB07C7F1E}" dt="2022-11-23T07:54:25.310" v="320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ACE5B791-C8B9-47CD-A866-65AFB07C7F1E}" dt="2022-11-22T13:57:09.313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ACE5B791-C8B9-47CD-A866-65AFB07C7F1E}" dt="2022-11-22T13:57:09.313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ACE5B791-C8B9-47CD-A866-65AFB07C7F1E}" dt="2022-11-23T07:46:12.779" v="200" actId="1076"/>
        <pc:sldMkLst>
          <pc:docMk/>
          <pc:sldMk cId="330660536" sldId="275"/>
        </pc:sldMkLst>
        <pc:spChg chg="mod">
          <ac:chgData name="Sue Cromhout" userId="dc64cbbc-055f-4f50-b085-8a072fc338ca" providerId="ADAL" clId="{ACE5B791-C8B9-47CD-A866-65AFB07C7F1E}" dt="2022-11-23T07:46:12.779" v="200" actId="1076"/>
          <ac:spMkLst>
            <pc:docMk/>
            <pc:sldMk cId="330660536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ACE5B791-C8B9-47CD-A866-65AFB07C7F1E}" dt="2022-11-23T07:37:39.036" v="140" actId="5793"/>
          <ac:spMkLst>
            <pc:docMk/>
            <pc:sldMk cId="330660536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ACE5B791-C8B9-47CD-A866-65AFB07C7F1E}" dt="2022-11-23T07:42:57.779" v="160" actId="478"/>
          <ac:spMkLst>
            <pc:docMk/>
            <pc:sldMk cId="330660536" sldId="275"/>
            <ac:spMk id="4" creationId="{B82648B4-3289-2DDA-036D-D871BBBAE93C}"/>
          </ac:spMkLst>
        </pc:spChg>
        <pc:spChg chg="add mod ord">
          <ac:chgData name="Sue Cromhout" userId="dc64cbbc-055f-4f50-b085-8a072fc338ca" providerId="ADAL" clId="{ACE5B791-C8B9-47CD-A866-65AFB07C7F1E}" dt="2022-11-23T07:44:56.740" v="175" actId="167"/>
          <ac:spMkLst>
            <pc:docMk/>
            <pc:sldMk cId="330660536" sldId="275"/>
            <ac:spMk id="9" creationId="{EAAF51D6-F412-A665-661B-E2F3AEA0BB43}"/>
          </ac:spMkLst>
        </pc:spChg>
        <pc:graphicFrameChg chg="add mod modGraphic">
          <ac:chgData name="Sue Cromhout" userId="dc64cbbc-055f-4f50-b085-8a072fc338ca" providerId="ADAL" clId="{ACE5B791-C8B9-47CD-A866-65AFB07C7F1E}" dt="2022-11-23T07:42:02.524" v="159" actId="14100"/>
          <ac:graphicFrameMkLst>
            <pc:docMk/>
            <pc:sldMk cId="330660536" sldId="275"/>
            <ac:graphicFrameMk id="5" creationId="{107EB0E3-65CC-2582-DFC3-76F347D129EA}"/>
          </ac:graphicFrameMkLst>
        </pc:graphicFrameChg>
        <pc:picChg chg="add mod ord modCrop">
          <ac:chgData name="Sue Cromhout" userId="dc64cbbc-055f-4f50-b085-8a072fc338ca" providerId="ADAL" clId="{ACE5B791-C8B9-47CD-A866-65AFB07C7F1E}" dt="2022-11-23T07:45:23.116" v="179" actId="732"/>
          <ac:picMkLst>
            <pc:docMk/>
            <pc:sldMk cId="330660536" sldId="275"/>
            <ac:picMk id="8" creationId="{2F116843-0279-00E3-E25C-7352D09F043B}"/>
          </ac:picMkLst>
        </pc:picChg>
      </pc:sldChg>
    </pc:docChg>
  </pc:docChgLst>
  <pc:docChgLst>
    <pc:chgData name="Mel Houseman" userId="7d6e233f-1289-4a6a-9205-ee3f8642932a" providerId="ADAL" clId="{33DC4709-D440-4088-8E9C-658825EABB32}"/>
    <pc:docChg chg="custSel modSld replTag delTag">
      <pc:chgData name="Mel Houseman" userId="7d6e233f-1289-4a6a-9205-ee3f8642932a" providerId="ADAL" clId="{33DC4709-D440-4088-8E9C-658825EABB32}" dt="2022-12-13T16:32:08.662" v="4" actId="108"/>
      <pc:docMkLst>
        <pc:docMk/>
      </pc:docMkLst>
      <pc:sldChg chg="modSp mod replTag delTag">
        <pc:chgData name="Mel Houseman" userId="7d6e233f-1289-4a6a-9205-ee3f8642932a" providerId="ADAL" clId="{33DC4709-D440-4088-8E9C-658825EABB32}" dt="2022-12-13T16:32:08.662" v="4" actId="108"/>
        <pc:sldMkLst>
          <pc:docMk/>
          <pc:sldMk cId="3120663481" sldId="288"/>
        </pc:sldMkLst>
        <pc:spChg chg="mod">
          <ac:chgData name="Mel Houseman" userId="7d6e233f-1289-4a6a-9205-ee3f8642932a" providerId="ADAL" clId="{33DC4709-D440-4088-8E9C-658825EABB32}" dt="2022-12-13T16:32:08.662" v="4" actId="108"/>
          <ac:spMkLst>
            <pc:docMk/>
            <pc:sldMk cId="3120663481" sldId="288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5BF9E-384D-4832-8E5C-2201E2C4EA59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33C44-0CC1-4388-A358-E8042A9ED3C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9660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2066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429000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Engaging in citizenship through digital technologies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453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871FB8-EBA0-010D-8C98-091C5E5D923E}"/>
              </a:ext>
            </a:extLst>
          </p:cNvPr>
          <p:cNvGrpSpPr/>
          <p:nvPr/>
        </p:nvGrpSpPr>
        <p:grpSpPr>
          <a:xfrm>
            <a:off x="7421878" y="1080654"/>
            <a:ext cx="4770122" cy="5070764"/>
            <a:chOff x="7421878" y="1080654"/>
            <a:chExt cx="4787002" cy="5088860"/>
          </a:xfrm>
        </p:grpSpPr>
        <p:pic>
          <p:nvPicPr>
            <p:cNvPr id="4" name="Picture 3" descr="A group of people standing in a circle&#10;&#10;Description automatically generated with low confidence">
              <a:extLst>
                <a:ext uri="{FF2B5EF4-FFF2-40B4-BE49-F238E27FC236}">
                  <a16:creationId xmlns:a16="http://schemas.microsoft.com/office/drawing/2014/main" id="{6376E595-9685-2503-C82D-B0A845763F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4" t="-742" r="7184" b="8804"/>
            <a:stretch/>
          </p:blipFill>
          <p:spPr>
            <a:xfrm>
              <a:off x="7421878" y="1080654"/>
              <a:ext cx="4787002" cy="50888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6350FD-EE6B-1099-B2A0-69D43746414D}"/>
                </a:ext>
              </a:extLst>
            </p:cNvPr>
            <p:cNvSpPr/>
            <p:nvPr/>
          </p:nvSpPr>
          <p:spPr>
            <a:xfrm>
              <a:off x="8614064" y="1080654"/>
              <a:ext cx="2275609" cy="96635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Basic concepts of digital citizenship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E-Safety: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Includes internet privacy and how behaviour can add to healthy interactions.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Reputation: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we are perceived online.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Relationships: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Using technology to interact with others.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Ethics: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to act in an ethical way online.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Digital citizenship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11924B-BAE5-A81E-929D-CDDE823EAB31}"/>
              </a:ext>
            </a:extLst>
          </p:cNvPr>
          <p:cNvGraphicFramePr>
            <a:graphicFrameLocks noGrp="1"/>
          </p:cNvGraphicFramePr>
          <p:nvPr/>
        </p:nvGraphicFramePr>
        <p:xfrm>
          <a:off x="1019175" y="1684251"/>
          <a:ext cx="10161443" cy="44186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47878">
                  <a:extLst>
                    <a:ext uri="{9D8B030D-6E8A-4147-A177-3AD203B41FA5}">
                      <a16:colId xmlns:a16="http://schemas.microsoft.com/office/drawing/2014/main" val="3677783506"/>
                    </a:ext>
                  </a:extLst>
                </a:gridCol>
                <a:gridCol w="318601">
                  <a:extLst>
                    <a:ext uri="{9D8B030D-6E8A-4147-A177-3AD203B41FA5}">
                      <a16:colId xmlns:a16="http://schemas.microsoft.com/office/drawing/2014/main" val="73994645"/>
                    </a:ext>
                  </a:extLst>
                </a:gridCol>
                <a:gridCol w="4894964">
                  <a:extLst>
                    <a:ext uri="{9D8B030D-6E8A-4147-A177-3AD203B41FA5}">
                      <a16:colId xmlns:a16="http://schemas.microsoft.com/office/drawing/2014/main" val="318915520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104140"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A good citizen</a:t>
                      </a:r>
                      <a:endParaRPr lang="en-ZA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ZA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A good digital citizen</a:t>
                      </a:r>
                      <a:endParaRPr lang="en-ZA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796693"/>
                  </a:ext>
                </a:extLst>
              </a:tr>
              <a:tr h="39259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Advocates for equal human rights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Advocates for equal digital rights for all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6800"/>
                  </a:ext>
                </a:extLst>
              </a:tr>
              <a:tr h="39259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Treats others with respect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Seeks to understand all perspectives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598837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Does not steal or damage others’ property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Respects digital privacy, intellectual property, and other rights of people online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500392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Communicates clearly respectfully and with empathy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Communicates and acts with empathy for others’ humanity via digital channels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88644"/>
                  </a:ext>
                </a:extLst>
              </a:tr>
              <a:tr h="629591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Speaks honestly and does not repeat unsubstantiated rumours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Applies critical thinking to all online sources, including fake news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77157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Protects self and others from harm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Is mindful of physical, emotional, and mental health while using digital tools.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143181"/>
                  </a:ext>
                </a:extLst>
              </a:tr>
              <a:tr h="633977"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>
                          <a:effectLst/>
                        </a:rPr>
                        <a:t>Projects a positive self-image</a:t>
                      </a:r>
                      <a:endParaRPr lang="en-ZA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04140">
                        <a:lnSpc>
                          <a:spcPct val="115000"/>
                        </a:lnSpc>
                      </a:pPr>
                      <a:r>
                        <a:rPr lang="en-US" sz="1400" dirty="0">
                          <a:effectLst/>
                        </a:rPr>
                        <a:t>Understands the permanence of the digital world and proactively manages their digital identity</a:t>
                      </a:r>
                      <a:endParaRPr lang="en-ZA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68580" marB="6858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66906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6325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3632" r="-301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Online training and eLearning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48402" y="3022600"/>
            <a:ext cx="5517571" cy="247419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b="1">
                <a:solidFill>
                  <a:schemeClr val="bg1"/>
                </a:solidFill>
                <a:ea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Online teaching and training services </a:t>
            </a:r>
            <a:r>
              <a:rPr lang="en-GB" b="0" dirty="0"/>
              <a:t>take many forms. </a:t>
            </a:r>
          </a:p>
          <a:p>
            <a:r>
              <a:rPr lang="en-GB" b="0" dirty="0"/>
              <a:t>Some advertise the services they offer at their premises, whereas others offer online training and e-learning.</a:t>
            </a:r>
            <a:endParaRPr lang="en-US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689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practice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376798"/>
            <a:ext cx="1011713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Use digital technologies to interact with services (as school or education). 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Choose a topic that interests you, e.g., ‘Boxy braids’ or ‘long and short passes in football’. 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Open YouTube and type in your search words. 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Select a video that interests you.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the link provided for Khan Academy (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https://www.khanacademy.org/</a:t>
            </a:r>
            <a:r>
              <a:rPr lang="en-GB" dirty="0">
                <a:solidFill>
                  <a:schemeClr val="bg1"/>
                </a:solidFill>
              </a:rPr>
              <a:t>) 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Open the website and sign up.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Select a lesson that interests you.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</TotalTime>
  <Words>349</Words>
  <Application>Microsoft Office PowerPoint</Application>
  <PresentationFormat>Widescreen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